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3206" r:id="rId3"/>
    <p:sldId id="3226" r:id="rId4"/>
    <p:sldId id="3227" r:id="rId5"/>
    <p:sldId id="319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E"/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33" autoAdjust="0"/>
  </p:normalViewPr>
  <p:slideViewPr>
    <p:cSldViewPr snapToGrid="0">
      <p:cViewPr varScale="1">
        <p:scale>
          <a:sx n="58" d="100"/>
          <a:sy n="58" d="100"/>
        </p:scale>
        <p:origin x="9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A2B1-B01A-40E1-B246-50E97C0ABC02}" type="datetimeFigureOut">
              <a:rPr lang="en-IN" smtClean="0"/>
              <a:t>12/03/2024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889E-409A-41EE-8C83-0787CCAE60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66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numbers&#10;&#10;Description automatically generated">
            <a:extLst>
              <a:ext uri="{FF2B5EF4-FFF2-40B4-BE49-F238E27FC236}">
                <a16:creationId xmlns:a16="http://schemas.microsoft.com/office/drawing/2014/main" id="{85F21C70-1939-243F-4626-5B48BF6CE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232" y="1521650"/>
            <a:ext cx="7671536" cy="1119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D3710-37E9-49A0-18F7-C890AC1D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1827"/>
            <a:ext cx="10515600" cy="132556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82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34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851C-F4F3-F187-57D1-9795EACA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6534-AB6D-B79C-5412-DAE4B3A2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25EF9-C138-0DC3-A5A8-ED73FC31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D2455-A9FB-D523-73F0-40979E65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1EB4D-7F73-E1E6-8135-B2A71937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C5E73-B9DD-86DC-2C7B-9476AB2D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8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0878-E671-8EB7-8D06-39675842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C8AC-948E-1D65-B68A-2C1B1329B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91629-FDCC-707D-D0A5-EC33ECA3B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659C0-F017-5FE4-0645-FD36CC70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9FDC7-105E-1C3F-5527-2E276CAC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D7C33-306D-038B-D1F8-B9325EED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765B-42F7-4440-AE2A-D7D0EDA4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29242-8A54-A06F-5570-7B1C06C6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6CB30-F542-0B07-E9A7-49C6B0C8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D2FE-BA92-F6EE-1C08-42D595C2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B732-27E7-3568-AB9D-41D5FB83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5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DD63B-DCBC-4E1E-0B88-EAABEFF51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DB9BC-8AF7-CDE5-8DB8-C4F8941D7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2711-88A3-D2A7-9600-7E173444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6A7EA-1CB2-ACD9-8B79-DC39AAA5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0D6D5-011C-B365-1D8B-68B24D2D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B979-4CB1-0BEC-7006-37F45382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6505-A503-9E6E-6C00-3CE24F54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5036B-EA2B-D231-3265-E51BE993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E90E-2BDC-005B-CE24-0AE715C7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2F8D-FD0F-DAA7-C3C9-E039A68B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8CC4-7FAE-90EC-8624-852A0061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F9219-F40D-AA81-63D0-08DB2BA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EF4A-FAEC-2A24-963F-0A3562C1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BBB5A7-AA16-B64A-9F3C-8327A9B218DE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18AC-0178-B2E8-48C4-B61EE6B7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E216-0B12-00D6-7F3B-0694263F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D082FE-DD0C-7E41-AE4C-85F9FB0548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CB0AB-9B8A-2788-661A-2E808CA5D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2610" y="290434"/>
            <a:ext cx="4060096" cy="5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8CC4-7FAE-90EC-8624-852A0061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F9219-F40D-AA81-63D0-08DB2BA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EF4A-FAEC-2A24-963F-0A3562C1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BBB5A7-AA16-B64A-9F3C-8327A9B218DE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18AC-0178-B2E8-48C4-B61EE6B7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E216-0B12-00D6-7F3B-0694263F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D082FE-DD0C-7E41-AE4C-85F9FB0548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79074-6497-6BF6-C270-B0973AF6A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632"/>
          <a:stretch/>
        </p:blipFill>
        <p:spPr>
          <a:xfrm>
            <a:off x="9848334" y="290434"/>
            <a:ext cx="2004371" cy="599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F1895-B016-7DF6-49EC-ED2B6BBC2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8" r="53929"/>
          <a:stretch/>
        </p:blipFill>
        <p:spPr>
          <a:xfrm>
            <a:off x="339295" y="290434"/>
            <a:ext cx="1881809" cy="5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AD03-F77B-1889-AEA9-63A925A0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BEA1-D612-7F37-70E2-5438E53F4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2BBA2-56E2-277B-15B6-788B2E525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555FD-03E1-9591-A389-2856C819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434F-FD05-7D8C-8793-762CF0AC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254F-5CDE-B6D0-C56E-94A0EBCD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7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3710-37E9-49A0-18F7-C890AC1D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1827"/>
            <a:ext cx="10515600" cy="132556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red and blue circle with white text&#10;&#10;Description automatically generated">
            <a:extLst>
              <a:ext uri="{FF2B5EF4-FFF2-40B4-BE49-F238E27FC236}">
                <a16:creationId xmlns:a16="http://schemas.microsoft.com/office/drawing/2014/main" id="{F9202ADB-6199-DADD-DE33-29F171F08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7039" y="982133"/>
            <a:ext cx="5797921" cy="24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3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398D-5EEE-866E-5152-86F76B58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FE38D-C8CB-747E-686F-60878C933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F9F93-A695-83AE-9800-4B2DC4A6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BD5DC-D790-3BB7-9483-43E11218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A03D-E498-B5B2-438C-B3351F63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1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D758-7B5E-C8EC-1773-EE484DAF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CD96-F07F-D981-1134-3E54BE10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93D3D-D863-A0A2-AE10-FC604605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CA0C-3B8E-DC57-0F0E-FC9BF741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2F20-D291-0C8C-5BB3-FB16D28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86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8BDE-1DF4-7535-AA47-F7D2D878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CCBA-5C86-38F3-233B-3A048310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FBAF-815D-9573-59D4-DE759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51BD-BA10-0257-D081-970B5987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DC69F-2202-D9F8-64BB-38B61817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7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1FAD-CE19-8C58-6C21-422A2028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1C62-F4AF-F38A-AF1D-B7CA77A44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5D2F2-06D2-F116-DB0C-3A3669D82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EA6D8-1055-0C0B-9ECC-F24CB317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0563E-CCBD-8059-8B15-5790991A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641CB-0A25-ABB5-72E6-0787362C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E080-63BF-1B0A-B4B3-AB90818B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81F3-30D7-3417-F287-0000B6D5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FE025-FEC3-81BB-EEA6-0B3AD69C5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15137-296C-1040-DFB4-DD6A3DA54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B7E65-6B22-49AF-80B5-77AEA5862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375D2-1CDF-D480-CEFB-72538E0E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126A4-D608-BA91-E2FC-7B8D0505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86C0C-49F9-83AB-5DC3-96D6CBC6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6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D2FD-420D-EE67-C4B4-0BBA773E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706F8-E687-A7B6-2599-B51CEF6D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EC4B6-EB7C-09F7-DE6D-205A1695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DC129-4294-B0C5-F5C6-7AE02917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1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580A0-C569-C938-7E55-59A66703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AB574-3F6C-795D-7CD4-95C1461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0297-F109-49DD-C001-5F07C157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9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06B1-54E5-361B-081C-EAFE045B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D7BD-4FAA-C3AC-51D6-2D7806FA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92EE6-C459-C941-E738-D5E241C82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79D99-0A06-93CE-BBC1-72D5E67E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739FC-A826-00FD-0AF5-614AAC9C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7F10D-079C-51F9-E45D-6CBC49A4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0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CB4-C578-6319-0D6A-1C54F00B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70C21-A755-459E-58EF-8EFB567C1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5314-9129-B9FA-4CB9-CC70EFD3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04E94-66D8-C65A-940B-66F1A02B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ADF30-F795-1D08-2071-4DD66D04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0522-22B0-89E7-45DD-6778F299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7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5032-9B4E-4905-BCF0-6E3074DF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4FCD5-5CAB-62A1-8E2A-6A78036B8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9C8F-CCF2-F201-9925-A242036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465F-69F0-C197-EF5B-64FCE078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4037D-1895-4961-EAFF-83EB7488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numbers&#10;&#10;Description automatically generated">
            <a:extLst>
              <a:ext uri="{FF2B5EF4-FFF2-40B4-BE49-F238E27FC236}">
                <a16:creationId xmlns:a16="http://schemas.microsoft.com/office/drawing/2014/main" id="{85F21C70-1939-243F-4626-5B48BF6CE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2608" y="290434"/>
            <a:ext cx="4060097" cy="5925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C00460-7CCE-3A87-4021-A1704DBA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5E8464-CE98-3D33-CE27-0F718C63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9D899F-FCAA-9274-9A7D-A794E250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BBB5A7-AA16-B64A-9F3C-8327A9B218DE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F7DEB9E-03D4-45B6-12E2-925F5CE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2A5FD1-CCF3-D503-407C-230E4D8E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D082FE-DD0C-7E41-AE4C-85F9FB054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0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7068B-DFBE-E26B-E7AA-C408B3285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92F5A-E487-7ED6-DE19-C8CB54CDC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FBE14-7294-06BA-62A9-91FB9749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43710-7CA6-82BA-16EE-E8BF65E0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9F41A-6738-2E05-74DC-E1C2EAEB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495C96E9-9462-37A1-5F07-12DC2D754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95" y="290434"/>
            <a:ext cx="1742271" cy="565756"/>
          </a:xfrm>
          <a:prstGeom prst="rect">
            <a:avLst/>
          </a:prstGeom>
        </p:spPr>
      </p:pic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BDC1D320-D2B8-8393-DFC2-B77ACA013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8840" y="323930"/>
            <a:ext cx="1953865" cy="5322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FF40AD-9FFD-B405-29BC-D95C0154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894780-282D-7E9C-C087-BFB8C3C1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2CDB7A-2D42-BA10-858E-0FF41E9E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BBB5A7-AA16-B64A-9F3C-8327A9B218DE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5298AFD-97BB-2C56-F19C-299D49EC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0FCD29-BE6A-236F-3728-3B680E89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D082FE-DD0C-7E41-AE4C-85F9FB054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F534-BF43-5D14-E25B-3E39436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434"/>
            <a:ext cx="6734175" cy="592519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5FB97-FD47-CB92-FF4D-A42EDBC8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C58C8-8501-C2D8-B396-FAFA74D5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DDB97-ADF4-E92C-84BC-9C92EDBD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numbers&#10;&#10;Description automatically generated">
            <a:extLst>
              <a:ext uri="{FF2B5EF4-FFF2-40B4-BE49-F238E27FC236}">
                <a16:creationId xmlns:a16="http://schemas.microsoft.com/office/drawing/2014/main" id="{117A04E4-9132-0BEA-7294-8A5DA76B9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2608" y="290434"/>
            <a:ext cx="4060097" cy="5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numbers&#10;&#10;Description automatically generated">
            <a:extLst>
              <a:ext uri="{FF2B5EF4-FFF2-40B4-BE49-F238E27FC236}">
                <a16:creationId xmlns:a16="http://schemas.microsoft.com/office/drawing/2014/main" id="{85F21C70-1939-243F-4626-5B48BF6CE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0236" y="5488063"/>
            <a:ext cx="4811528" cy="702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5CDC2-D8BC-D51D-B982-99CFB73805CA}"/>
              </a:ext>
            </a:extLst>
          </p:cNvPr>
          <p:cNvSpPr txBox="1"/>
          <p:nvPr userDrawn="1"/>
        </p:nvSpPr>
        <p:spPr>
          <a:xfrm>
            <a:off x="3836276" y="2577662"/>
            <a:ext cx="451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514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45338A-77C4-A762-F50D-1FAF6B0ABA6C}"/>
              </a:ext>
            </a:extLst>
          </p:cNvPr>
          <p:cNvSpPr/>
          <p:nvPr userDrawn="1"/>
        </p:nvSpPr>
        <p:spPr>
          <a:xfrm>
            <a:off x="1104" y="0"/>
            <a:ext cx="12190895" cy="4903076"/>
          </a:xfrm>
          <a:prstGeom prst="rect">
            <a:avLst/>
          </a:prstGeom>
          <a:solidFill>
            <a:srgbClr val="1747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numbers&#10;&#10;Description automatically generated">
            <a:extLst>
              <a:ext uri="{FF2B5EF4-FFF2-40B4-BE49-F238E27FC236}">
                <a16:creationId xmlns:a16="http://schemas.microsoft.com/office/drawing/2014/main" id="{85F21C70-1939-243F-4626-5B48BF6CE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0236" y="5488063"/>
            <a:ext cx="4811528" cy="702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5CDC2-D8BC-D51D-B982-99CFB73805CA}"/>
              </a:ext>
            </a:extLst>
          </p:cNvPr>
          <p:cNvSpPr txBox="1"/>
          <p:nvPr userDrawn="1"/>
        </p:nvSpPr>
        <p:spPr>
          <a:xfrm>
            <a:off x="3836276" y="2577662"/>
            <a:ext cx="451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961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DCD2-6BF2-601E-7881-8EB69DC2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323FB-6364-1FFE-A1BE-4F5DE7512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C5FA1-0750-D65D-9B01-CFF7C8AAD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CDE0A-48D0-1223-50B9-DF3881ECC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334E4-D9E6-D6FD-10B1-3F50F5028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CE697-C78B-E321-6DBF-C7EFA73D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9AB00-90BA-3890-C7E5-F0C53D77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62ED-3F9C-7902-A79F-3689DE59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52437-DF7D-0497-F5A3-6278941F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D82F8-EBCD-7A28-99FF-0F11A206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7BA88-A6DE-0745-8FDF-19C98DCA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74958-5D85-464A-BAE5-7AE5D800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278CA-6726-C206-0CDD-C7CD00EB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BBC0C-B0E4-80BE-A422-7966999B1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B5A7-AA16-B64A-9F3C-8327A9B218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0F44-72E2-5D8C-DA7B-EECCDAC2E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4032-05B5-3ACA-848B-A74A4E57B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82FE-DD0C-7E41-AE4C-85F9FB05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49" r:id="rId3"/>
    <p:sldLayoutId id="2147483672" r:id="rId4"/>
    <p:sldLayoutId id="2147483654" r:id="rId5"/>
    <p:sldLayoutId id="2147483676" r:id="rId6"/>
    <p:sldLayoutId id="2147483677" r:id="rId7"/>
    <p:sldLayoutId id="2147483653" r:id="rId8"/>
    <p:sldLayoutId id="2147483655" r:id="rId9"/>
    <p:sldLayoutId id="2147483675" r:id="rId10"/>
    <p:sldLayoutId id="2147483656" r:id="rId11"/>
    <p:sldLayoutId id="2147483657" r:id="rId12"/>
    <p:sldLayoutId id="2147483658" r:id="rId13"/>
    <p:sldLayoutId id="2147483659" r:id="rId14"/>
    <p:sldLayoutId id="2147483650" r:id="rId15"/>
    <p:sldLayoutId id="2147483651" r:id="rId16"/>
    <p:sldLayoutId id="2147483673" r:id="rId17"/>
    <p:sldLayoutId id="2147483652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0CAD6-9D78-06D7-0755-AB0DAB5A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7F909-DD05-2C56-71E0-6FCB1E6F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2D88-8693-4C68-8DEB-0254A3EFF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80F1-E828-934C-9262-9F33A2DC77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F3C84-9E22-8425-BB75-FF388CD78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0436C-DC6B-C3C2-220D-A75367B38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094-DCBF-DB4E-BF2B-2063C607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8CB7-DC17-CC3D-66F8-9ADE22D0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rgbClr val="1747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3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7F94C2-3E3A-4DEC-13F1-36CEFF1A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30A7D0-550E-03E4-4720-A8C1FCCD3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30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FC5330-E957-63CB-B836-68AEDC23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5AA5DE-26BE-03E8-52AB-6BB1C268F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67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C07C6E-81BA-68F5-19DF-5EC05FED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98890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96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B Presentation Template V3  -  Read-Only" id="{1D5B11EA-2C65-4EE4-9B54-C69CB4BFE32F}" vid="{6EB185FF-0F0C-4859-8BED-3CB4BD40888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B Presentation Template V3  -  Read-Only" id="{1D5B11EA-2C65-4EE4-9B54-C69CB4BFE32F}" vid="{186B6121-D3F5-4025-B7C6-D16E556EEE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RSB Presentation Template_50 Years of Engineering Excellence</Template>
  <TotalTime>1018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Gazal Bhamre</dc:creator>
  <cp:lastModifiedBy>Gazal Bhamre</cp:lastModifiedBy>
  <cp:revision>93</cp:revision>
  <dcterms:created xsi:type="dcterms:W3CDTF">2024-02-13T07:04:54Z</dcterms:created>
  <dcterms:modified xsi:type="dcterms:W3CDTF">2024-03-12T13:05:40Z</dcterms:modified>
</cp:coreProperties>
</file>